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89" autoAdjust="0"/>
    <p:restoredTop sz="94660"/>
  </p:normalViewPr>
  <p:slideViewPr>
    <p:cSldViewPr>
      <p:cViewPr varScale="1">
        <p:scale>
          <a:sx n="62" d="100"/>
          <a:sy n="62" d="100"/>
        </p:scale>
        <p:origin x="804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A29ADC75-F4A4-420F-B4CF-3AAB3B1FEED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98DEE428-678C-48E4-8FFD-0A4AFBE3C2B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45CCEC1A-6462-4114-8809-B5D84856379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41550" y="685800"/>
            <a:ext cx="23749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A85C1CB2-2B8E-42E2-A541-A54DE213313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A74324CD-23C3-4F05-B140-01960015C8F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3E9E235F-6A5D-4EA2-A2F0-3F46BC3554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7035814-2872-44CE-B39C-03A05808670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AutoShape 8">
            <a:extLst>
              <a:ext uri="{FF2B5EF4-FFF2-40B4-BE49-F238E27FC236}">
                <a16:creationId xmlns:a16="http://schemas.microsoft.com/office/drawing/2014/main" id="{B4002EA8-DF37-451B-9EC7-5FC12A43A06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5175" y="2936875"/>
            <a:ext cx="5327650" cy="1944688"/>
          </a:xfrm>
          <a:prstGeom prst="bevel">
            <a:avLst>
              <a:gd name="adj" fmla="val 2968"/>
            </a:avLst>
          </a:prstGeom>
          <a:gradFill rotWithShape="1">
            <a:gsLst>
              <a:gs pos="0">
                <a:srgbClr val="3333FF">
                  <a:gamma/>
                  <a:shade val="46275"/>
                  <a:invGamma/>
                </a:srgbClr>
              </a:gs>
              <a:gs pos="100000">
                <a:srgbClr val="3333FF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D3BEDD97-179A-49D6-8C92-52E28225D19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08050" y="3440113"/>
            <a:ext cx="5041900" cy="503237"/>
          </a:xfrm>
        </p:spPr>
        <p:txBody>
          <a:bodyPr/>
          <a:lstStyle>
            <a:lvl1pPr algn="ctr">
              <a:defRPr sz="2000"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8198" name="Text Box 6">
            <a:extLst>
              <a:ext uri="{FF2B5EF4-FFF2-40B4-BE49-F238E27FC236}">
                <a16:creationId xmlns:a16="http://schemas.microsoft.com/office/drawing/2014/main" id="{9B4DA922-E3C3-47A8-9962-A7A91D0C411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536825" y="4160838"/>
            <a:ext cx="1784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solidFill>
                  <a:schemeClr val="bg1"/>
                </a:solidFill>
                <a:ea typeface="メイリオ" panose="020B0604030504040204" pitchFamily="50" charset="-128"/>
              </a:rPr>
              <a:t>　簡易マニュアル　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1C2263-07FD-45EE-9933-3DB88C449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2EB74C8-74A5-4310-B7CF-EFFB0E757B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59ED350-BC3C-4E46-B46F-B03AA7EBDE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F0D77BA3-113E-4D97-AED3-C90199B5B2E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13237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88E1B4C-4733-4521-ACAE-07342E1BE6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59350" y="128588"/>
            <a:ext cx="1493838" cy="92884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EE965A2-6C33-4A26-90E5-47972725A5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6250" y="128588"/>
            <a:ext cx="4330700" cy="92884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B54269C-B131-455C-97CC-ABB1C3F7D1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8B0889C5-4390-4879-8AB6-4AAD27E288F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5302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7C9EB8-DF30-4AE4-87F2-3789DB3DC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128588"/>
            <a:ext cx="4032250" cy="4524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>
            <a:extLst>
              <a:ext uri="{FF2B5EF4-FFF2-40B4-BE49-F238E27FC236}">
                <a16:creationId xmlns:a16="http://schemas.microsoft.com/office/drawing/2014/main" id="{1D546C59-9140-4FBB-929A-3F2A1CB12D10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549275" y="992188"/>
            <a:ext cx="5903913" cy="8424862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32C2FF-5F79-4A98-8AB5-9A8429CB2B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5257800" y="9613900"/>
            <a:ext cx="1600200" cy="2921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1B9250BF-ED93-44E5-9C3B-03A8D364AEC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5361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3546C1-9E0C-44A4-89BC-465ADC6E6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545900-1132-4F86-AC20-C6B03C073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4D1E615-51C2-4755-B688-5F0E55ADE3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0B37BA37-25A0-4A4F-91A0-E2D13760958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71938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6D505D-1F5B-4187-9A70-5C41E06C1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F2510D0-CE92-437B-B839-10E2AA22EE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7E63E10-85CE-47A5-AE3E-6C8D6AB0A1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D94D67CF-169B-4473-87F2-FFF033428B1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6732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E1D7A9-958B-4442-8CB9-B49F9711B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3B0FA9-55A0-45FC-999E-46CB8AEA67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9275" y="992188"/>
            <a:ext cx="2874963" cy="842486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573DAC1-F554-4231-8072-4DCAA97C04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76638" y="992188"/>
            <a:ext cx="2876550" cy="842486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F80382F-5966-44E2-AD62-1AA175B236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4AF3CF39-B177-4489-9BF1-E71AA37EBC6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71277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4D4DDE-22A0-484F-8861-1C4C917C2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B2FAA53-594C-41A3-9A8D-1F381FB8B8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1DF984A-C4EC-43E2-90DA-5490736FA9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0DBBBBA-C627-4E38-A7D5-558A898AFC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2D50DA7-47B6-49F9-AE66-4935F4E4AD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E6795B-EFD8-43EA-B062-B92C24C1B1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4F51FC07-B7FC-4D0F-900D-F471037539A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1258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4B7417-4246-4FF5-AB9B-BD5186C6D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D13D05F-81FC-4403-951F-8A1C0DEDB1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FB6DA7C8-E019-4534-A2EC-3A4C0F30716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6141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C98B0E2-5D30-4875-9B3D-823C8B5568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2C81C391-7504-4E3C-85D2-B25AEDB79F4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27470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8E9305-48CF-481A-8019-541D9CEBF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BFB07A-2B15-4FB6-940D-AFAFFA555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F42313E-8E7D-4F20-914A-E1BEA33A4A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EB0C785-AEF6-43E2-A9E7-D1573FB907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4C3F0B78-6AEB-418E-BFF8-1BD2412AAB6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11230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E218A4-8469-469B-A0AD-30F83B3F6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2AFE9C-A879-4895-87F4-6D25D6D664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3EF69D4-4990-4EEA-AC3E-5F9D32BD4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2E7934D-25B0-422E-A5FD-F9637DB2EA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360E96F1-EF9E-4170-9B0A-9CB76B31123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40524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8">
            <a:extLst>
              <a:ext uri="{FF2B5EF4-FFF2-40B4-BE49-F238E27FC236}">
                <a16:creationId xmlns:a16="http://schemas.microsoft.com/office/drawing/2014/main" id="{9F0CBF2E-390F-4040-B015-03BDFA84A18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776288"/>
            <a:ext cx="6858000" cy="144462"/>
          </a:xfrm>
          <a:prstGeom prst="rect">
            <a:avLst/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tint val="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1" name="Rectangle 17">
            <a:extLst>
              <a:ext uri="{FF2B5EF4-FFF2-40B4-BE49-F238E27FC236}">
                <a16:creationId xmlns:a16="http://schemas.microsoft.com/office/drawing/2014/main" id="{BC6D0097-12AC-485B-8ABA-1176F97BB52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6858000" cy="776288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100000">
                <a:srgbClr val="3333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DF5C365F-C5EF-40BE-B084-6C26964DE5E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9561513"/>
            <a:ext cx="6858000" cy="344487"/>
          </a:xfrm>
          <a:prstGeom prst="rect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95B0267E-5471-47C0-AAD4-8F655D0C80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76250" y="128588"/>
            <a:ext cx="4032250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372082E-61D9-484E-ACD5-4D2460C9CC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49275" y="992188"/>
            <a:ext cx="5903913" cy="842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章タイトルの入力</a:t>
            </a:r>
          </a:p>
          <a:p>
            <a:pPr lvl="1"/>
            <a:r>
              <a:rPr lang="ja-JP" altLang="en-US"/>
              <a:t>本文</a:t>
            </a:r>
          </a:p>
          <a:p>
            <a:pPr lvl="2"/>
            <a:r>
              <a:rPr lang="ja-JP" altLang="en-US"/>
              <a:t>補足説明用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66B8A3E4-BFA9-4241-BE03-969EF9D5F87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257800" y="9613900"/>
            <a:ext cx="160020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r>
              <a:rPr lang="en-US" altLang="ja-JP"/>
              <a:t>p</a:t>
            </a:r>
            <a:fld id="{9644124E-4F12-4C0B-8CBD-3ECD55F98E95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1037" name="Text Box 13">
            <a:extLst>
              <a:ext uri="{FF2B5EF4-FFF2-40B4-BE49-F238E27FC236}">
                <a16:creationId xmlns:a16="http://schemas.microsoft.com/office/drawing/2014/main" id="{A0A926A5-A10E-49B0-BAF9-B850FF5FA50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589588" y="58738"/>
            <a:ext cx="12001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ja-JP" sz="800" b="1">
                <a:solidFill>
                  <a:schemeClr val="bg1"/>
                </a:solidFill>
                <a:ea typeface="メイリオ" panose="020B0604030504040204" pitchFamily="50" charset="-128"/>
              </a:rPr>
              <a:t>□□□</a:t>
            </a:r>
            <a:r>
              <a:rPr lang="ja-JP" altLang="en-US" sz="800" b="1">
                <a:solidFill>
                  <a:schemeClr val="bg1"/>
                </a:solidFill>
                <a:ea typeface="メイリオ" panose="020B0604030504040204" pitchFamily="50" charset="-128"/>
              </a:rPr>
              <a:t>簡易マニュアル</a:t>
            </a:r>
          </a:p>
        </p:txBody>
      </p:sp>
      <p:sp>
        <p:nvSpPr>
          <p:cNvPr id="1038" name="Text Box 14">
            <a:extLst>
              <a:ext uri="{FF2B5EF4-FFF2-40B4-BE49-F238E27FC236}">
                <a16:creationId xmlns:a16="http://schemas.microsoft.com/office/drawing/2014/main" id="{A6A5A682-C459-4F9B-8716-41CB01839E4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65138" y="9656763"/>
            <a:ext cx="15525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©2011 </a:t>
            </a:r>
            <a:r>
              <a:rPr lang="ja-JP" altLang="en-US" sz="6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会社名を入力／株式会社○○○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algn="l" rtl="0" fontAlgn="base">
        <a:spcBef>
          <a:spcPct val="50000"/>
        </a:spcBef>
        <a:spcAft>
          <a:spcPct val="0"/>
        </a:spcAft>
        <a:defRPr kumimoji="1"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9388" algn="l" rtl="0" fontAlgn="base">
        <a:spcBef>
          <a:spcPct val="100000"/>
        </a:spcBef>
        <a:spcAft>
          <a:spcPct val="0"/>
        </a:spcAft>
        <a:buFont typeface="Wingdings" panose="05000000000000000000" pitchFamily="2" charset="2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algn="l" rtl="0" fontAlgn="base">
        <a:spcBef>
          <a:spcPct val="100000"/>
        </a:spcBef>
        <a:spcAft>
          <a:spcPct val="0"/>
        </a:spcAft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algn="l" rtl="0" fontAlgn="base">
        <a:spcBef>
          <a:spcPct val="50000"/>
        </a:spcBef>
        <a:spcAft>
          <a:spcPct val="0"/>
        </a:spcAft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algn="l" rtl="0" fontAlgn="base">
        <a:spcBef>
          <a:spcPct val="50000"/>
        </a:spcBef>
        <a:spcAft>
          <a:spcPct val="0"/>
        </a:spcAft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E143F2BB-2897-47C5-93FC-A96601654A8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製品名などを入力</a:t>
            </a:r>
          </a:p>
        </p:txBody>
      </p:sp>
      <p:sp>
        <p:nvSpPr>
          <p:cNvPr id="2054" name="Text Box 6">
            <a:extLst>
              <a:ext uri="{FF2B5EF4-FFF2-40B4-BE49-F238E27FC236}">
                <a16:creationId xmlns:a16="http://schemas.microsoft.com/office/drawing/2014/main" id="{E829F6FD-F750-48AD-B8BE-2ED7153926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725" y="7905750"/>
            <a:ext cx="1606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　会社名を入力　</a:t>
            </a:r>
          </a:p>
        </p:txBody>
      </p:sp>
      <p:sp>
        <p:nvSpPr>
          <p:cNvPr id="2055" name="AutoShape 7">
            <a:extLst>
              <a:ext uri="{FF2B5EF4-FFF2-40B4-BE49-F238E27FC236}">
                <a16:creationId xmlns:a16="http://schemas.microsoft.com/office/drawing/2014/main" id="{8472EDFF-51CC-42A0-8392-3D82777CB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63" y="2000250"/>
            <a:ext cx="2376487" cy="1008063"/>
          </a:xfrm>
          <a:prstGeom prst="wedgeRectCallout">
            <a:avLst>
              <a:gd name="adj1" fmla="val -43856"/>
              <a:gd name="adj2" fmla="val 92361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製品名、サービス名などマニュアルのタイトルを入力してください。</a:t>
            </a:r>
          </a:p>
        </p:txBody>
      </p:sp>
      <p:sp>
        <p:nvSpPr>
          <p:cNvPr id="2056" name="AutoShape 8">
            <a:extLst>
              <a:ext uri="{FF2B5EF4-FFF2-40B4-BE49-F238E27FC236}">
                <a16:creationId xmlns:a16="http://schemas.microsoft.com/office/drawing/2014/main" id="{5C9FC06C-500E-4B6A-9DF1-D991CB364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6338" y="6321425"/>
            <a:ext cx="2376487" cy="1008063"/>
          </a:xfrm>
          <a:prstGeom prst="wedgeRectCallout">
            <a:avLst>
              <a:gd name="adj1" fmla="val -40782"/>
              <a:gd name="adj2" fmla="val 92204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会社名を入力してください。</a:t>
            </a:r>
          </a:p>
        </p:txBody>
      </p:sp>
      <p:sp>
        <p:nvSpPr>
          <p:cNvPr id="2058" name="AutoShape 10">
            <a:extLst>
              <a:ext uri="{FF2B5EF4-FFF2-40B4-BE49-F238E27FC236}">
                <a16:creationId xmlns:a16="http://schemas.microsoft.com/office/drawing/2014/main" id="{8EA0FD78-F78A-40F3-AC6B-E06CAFED77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350" y="273050"/>
            <a:ext cx="2376488" cy="1295400"/>
          </a:xfrm>
          <a:prstGeom prst="wedgeRectCallout">
            <a:avLst>
              <a:gd name="adj1" fmla="val 2704"/>
              <a:gd name="adj2" fmla="val 74634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最初にスライドマスタの設定を行ってください。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（表示→マスタ→スライドマスタを選択　</a:t>
            </a:r>
            <a:r>
              <a:rPr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※Powerpoint2003</a:t>
            </a:r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の場合）</a:t>
            </a:r>
          </a:p>
        </p:txBody>
      </p:sp>
      <p:sp>
        <p:nvSpPr>
          <p:cNvPr id="2059" name="Text Box 11">
            <a:extLst>
              <a:ext uri="{FF2B5EF4-FFF2-40B4-BE49-F238E27FC236}">
                <a16:creationId xmlns:a16="http://schemas.microsoft.com/office/drawing/2014/main" id="{FE734A41-5638-48C7-84D6-2A190A20BA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0663" y="292100"/>
            <a:ext cx="39084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5738" indent="-1857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1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この文章をはじめ、</a:t>
            </a:r>
            <a:r>
              <a:rPr lang="en-US" altLang="ja-JP" sz="1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  <a:r>
              <a:rPr lang="ja-JP" altLang="en-US" sz="1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など不要なものは、読後に削除してください。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スライド番号プレースホルダー 3">
            <a:extLst>
              <a:ext uri="{FF2B5EF4-FFF2-40B4-BE49-F238E27FC236}">
                <a16:creationId xmlns:a16="http://schemas.microsoft.com/office/drawing/2014/main" id="{09B45D3B-27F7-45BA-9644-A593EEFCC9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25DC0107-AAE4-4A66-B4D3-7A0BB30F7653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7D6E1D3E-0F8E-4057-916A-81B18C269D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目次</a:t>
            </a:r>
          </a:p>
        </p:txBody>
      </p:sp>
      <p:graphicFrame>
        <p:nvGraphicFramePr>
          <p:cNvPr id="4439" name="Group 343">
            <a:extLst>
              <a:ext uri="{FF2B5EF4-FFF2-40B4-BE49-F238E27FC236}">
                <a16:creationId xmlns:a16="http://schemas.microsoft.com/office/drawing/2014/main" id="{04C195E7-A41B-438B-B00F-ADEEE066CE5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49275" y="992188"/>
          <a:ext cx="5903913" cy="8435981"/>
        </p:xfrm>
        <a:graphic>
          <a:graphicData uri="http://schemas.openxmlformats.org/drawingml/2006/table">
            <a:tbl>
              <a:tblPr/>
              <a:tblGrid>
                <a:gridCol w="3527425">
                  <a:extLst>
                    <a:ext uri="{9D8B030D-6E8A-4147-A177-3AD203B41FA5}">
                      <a16:colId xmlns:a16="http://schemas.microsoft.com/office/drawing/2014/main" val="1138531863"/>
                    </a:ext>
                  </a:extLst>
                </a:gridCol>
                <a:gridCol w="1584325">
                  <a:extLst>
                    <a:ext uri="{9D8B030D-6E8A-4147-A177-3AD203B41FA5}">
                      <a16:colId xmlns:a16="http://schemas.microsoft.com/office/drawing/2014/main" val="2132614835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val="4088778360"/>
                    </a:ext>
                  </a:extLst>
                </a:gridCol>
              </a:tblGrid>
              <a:tr h="431800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１．各部の名称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5246950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２．利用方法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6262261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３．注意事項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7978283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４．お問合せ先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3328405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7779817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2807545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8245936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1169964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9919202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232265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5540808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5621700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1495206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3769083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785946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2070051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1063217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9344288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7422810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7186956"/>
                  </a:ext>
                </a:extLst>
              </a:tr>
            </a:tbl>
          </a:graphicData>
        </a:graphic>
      </p:graphicFrame>
      <p:sp>
        <p:nvSpPr>
          <p:cNvPr id="4440" name="AutoShape 344">
            <a:extLst>
              <a:ext uri="{FF2B5EF4-FFF2-40B4-BE49-F238E27FC236}">
                <a16:creationId xmlns:a16="http://schemas.microsoft.com/office/drawing/2014/main" id="{C8DDD7D2-B066-4FCC-8B8C-5D1EE7B8C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1163" y="3873500"/>
            <a:ext cx="2376487" cy="1150938"/>
          </a:xfrm>
          <a:prstGeom prst="wedgeRectCallout">
            <a:avLst>
              <a:gd name="adj1" fmla="val -43653"/>
              <a:gd name="adj2" fmla="val -98412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目次は表テーブルで作成しています。ラインなどが不要な場合は削除してください。また不要な行も削除してください。</a:t>
            </a:r>
          </a:p>
        </p:txBody>
      </p:sp>
      <p:sp>
        <p:nvSpPr>
          <p:cNvPr id="4441" name="AutoShape 345">
            <a:extLst>
              <a:ext uri="{FF2B5EF4-FFF2-40B4-BE49-F238E27FC236}">
                <a16:creationId xmlns:a16="http://schemas.microsoft.com/office/drawing/2014/main" id="{A8192412-A880-4852-B2D4-3B9F016CB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4675" y="200025"/>
            <a:ext cx="2736850" cy="504825"/>
          </a:xfrm>
          <a:prstGeom prst="wedgeRectCallout">
            <a:avLst>
              <a:gd name="adj1" fmla="val -72565"/>
              <a:gd name="adj2" fmla="val -10065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各章のタイトルを入力してください。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ー 3">
            <a:extLst>
              <a:ext uri="{FF2B5EF4-FFF2-40B4-BE49-F238E27FC236}">
                <a16:creationId xmlns:a16="http://schemas.microsoft.com/office/drawing/2014/main" id="{8DC99EA8-2042-4EF9-A2C2-80EA718A43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D2F921D0-F434-42D0-B8EB-09375A47388A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4FD5199B-2329-4E3A-A7AF-0170B57446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１．各部の名称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5D6CF77-7518-423E-B6E4-5621068D31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1-1</a:t>
            </a:r>
            <a:r>
              <a:rPr lang="ja-JP" altLang="en-US" dirty="0"/>
              <a:t>．各部の名称</a:t>
            </a:r>
          </a:p>
          <a:p>
            <a:pPr lvl="1"/>
            <a:r>
              <a:rPr lang="ja-JP" altLang="en-US" dirty="0"/>
              <a:t>各部の名称は下図の通りです。</a:t>
            </a:r>
          </a:p>
          <a:p>
            <a:pPr lvl="2"/>
            <a:r>
              <a:rPr lang="en-US" altLang="ja-JP" dirty="0"/>
              <a:t>※</a:t>
            </a:r>
            <a:r>
              <a:rPr lang="ja-JP" altLang="en-US" dirty="0"/>
              <a:t>下図は製品型番</a:t>
            </a:r>
            <a:r>
              <a:rPr lang="en-US" altLang="ja-JP" dirty="0"/>
              <a:t>A-00001</a:t>
            </a:r>
            <a:r>
              <a:rPr lang="ja-JP" altLang="en-US" dirty="0"/>
              <a:t>のものです。</a:t>
            </a:r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r>
              <a:rPr lang="en-US" altLang="ja-JP" dirty="0"/>
              <a:t>1-2</a:t>
            </a:r>
            <a:r>
              <a:rPr lang="ja-JP" altLang="en-US" dirty="0"/>
              <a:t>．付属品について</a:t>
            </a:r>
          </a:p>
          <a:p>
            <a:pPr lvl="1"/>
            <a:r>
              <a:rPr lang="ja-JP" altLang="en-US" dirty="0"/>
              <a:t>付属品は以下のリストの通りです。</a:t>
            </a:r>
          </a:p>
        </p:txBody>
      </p:sp>
      <p:sp>
        <p:nvSpPr>
          <p:cNvPr id="12293" name="AutoShape 5">
            <a:extLst>
              <a:ext uri="{FF2B5EF4-FFF2-40B4-BE49-F238E27FC236}">
                <a16:creationId xmlns:a16="http://schemas.microsoft.com/office/drawing/2014/main" id="{8EF423CC-4356-4DEB-8B33-9452D88AF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849313"/>
            <a:ext cx="2376488" cy="790575"/>
          </a:xfrm>
          <a:prstGeom prst="wedgeRectCallout">
            <a:avLst>
              <a:gd name="adj1" fmla="val -99968"/>
              <a:gd name="adj2" fmla="val -21486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通し番号などはご自分で設定してください。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BEE5249-0757-4CAD-A0D1-F59328FA9E2C}"/>
              </a:ext>
            </a:extLst>
          </p:cNvPr>
          <p:cNvGrpSpPr/>
          <p:nvPr/>
        </p:nvGrpSpPr>
        <p:grpSpPr>
          <a:xfrm>
            <a:off x="1196975" y="2144713"/>
            <a:ext cx="4968875" cy="2952750"/>
            <a:chOff x="1196975" y="2144713"/>
            <a:chExt cx="4968875" cy="2952750"/>
          </a:xfrm>
        </p:grpSpPr>
        <p:sp>
          <p:nvSpPr>
            <p:cNvPr id="20" name="AutoShape 4">
              <a:extLst>
                <a:ext uri="{FF2B5EF4-FFF2-40B4-BE49-F238E27FC236}">
                  <a16:creationId xmlns:a16="http://schemas.microsoft.com/office/drawing/2014/main" id="{37480F1B-76A9-4FF3-A70E-998A5D754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6975" y="2144713"/>
              <a:ext cx="4968875" cy="2952750"/>
            </a:xfrm>
            <a:prstGeom prst="wedgeRectCallout">
              <a:avLst>
                <a:gd name="adj1" fmla="val -47028"/>
                <a:gd name="adj2" fmla="val -66991"/>
              </a:avLst>
            </a:prstGeom>
            <a:solidFill>
              <a:srgbClr val="FFCC00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TIPS</a:t>
              </a:r>
            </a:p>
            <a:p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本文を入力する場合は、インデントのレベルをあげます。</a:t>
              </a: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説明が難しいですが、インデントボタンをクリックしてレベルを上げ下げをすると、感覚がつかめるとおもいます。</a:t>
              </a:r>
            </a:p>
          </p:txBody>
        </p:sp>
        <p:sp>
          <p:nvSpPr>
            <p:cNvPr id="21" name="Line 35">
              <a:extLst>
                <a:ext uri="{FF2B5EF4-FFF2-40B4-BE49-F238E27FC236}">
                  <a16:creationId xmlns:a16="http://schemas.microsoft.com/office/drawing/2014/main" id="{D52E0820-C878-44C8-837D-8499C40F3A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773238" y="2865438"/>
              <a:ext cx="0" cy="21431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Line 36">
              <a:extLst>
                <a:ext uri="{FF2B5EF4-FFF2-40B4-BE49-F238E27FC236}">
                  <a16:creationId xmlns:a16="http://schemas.microsoft.com/office/drawing/2014/main" id="{9494F815-4CB1-49C9-A01C-FC73D2FFD4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5038" y="2865438"/>
              <a:ext cx="0" cy="2159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Text Box 37">
              <a:extLst>
                <a:ext uri="{FF2B5EF4-FFF2-40B4-BE49-F238E27FC236}">
                  <a16:creationId xmlns:a16="http://schemas.microsoft.com/office/drawing/2014/main" id="{9DC44720-6E5C-4A95-AD50-4711CD3934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9138" y="2649538"/>
              <a:ext cx="8191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 b="1">
                  <a:ea typeface="メイリオ" panose="020B0604030504040204" pitchFamily="50" charset="-128"/>
                </a:rPr>
                <a:t>レベル上げ</a:t>
              </a:r>
            </a:p>
          </p:txBody>
        </p:sp>
        <p:sp>
          <p:nvSpPr>
            <p:cNvPr id="24" name="Text Box 38">
              <a:extLst>
                <a:ext uri="{FF2B5EF4-FFF2-40B4-BE49-F238E27FC236}">
                  <a16:creationId xmlns:a16="http://schemas.microsoft.com/office/drawing/2014/main" id="{5AE9F245-F4E9-4762-A50A-FFA41CE622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68413" y="2649538"/>
              <a:ext cx="8191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 b="1">
                  <a:ea typeface="メイリオ" panose="020B0604030504040204" pitchFamily="50" charset="-128"/>
                </a:rPr>
                <a:t>レベル下げ</a:t>
              </a:r>
            </a:p>
          </p:txBody>
        </p:sp>
        <p:sp>
          <p:nvSpPr>
            <p:cNvPr id="25" name="Text Box 40">
              <a:extLst>
                <a:ext uri="{FF2B5EF4-FFF2-40B4-BE49-F238E27FC236}">
                  <a16:creationId xmlns:a16="http://schemas.microsoft.com/office/drawing/2014/main" id="{B616BC9F-6F3F-4100-A1E3-09004937FC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975" y="4195763"/>
              <a:ext cx="37401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 b="1">
                  <a:ea typeface="メイリオ" panose="020B0604030504040204" pitchFamily="50" charset="-128"/>
                </a:rPr>
                <a:t>ルーラーがインデントレベルの目安になります。</a:t>
              </a:r>
            </a:p>
            <a:p>
              <a:r>
                <a:rPr lang="ja-JP" altLang="en-US" sz="1000" b="1">
                  <a:ea typeface="メイリオ" panose="020B0604030504040204" pitchFamily="50" charset="-128"/>
                </a:rPr>
                <a:t>文章はこのインデントの位置に合わせてレイアウトされます。</a:t>
              </a:r>
            </a:p>
          </p:txBody>
        </p:sp>
        <p:sp>
          <p:nvSpPr>
            <p:cNvPr id="26" name="Text Box 42">
              <a:extLst>
                <a:ext uri="{FF2B5EF4-FFF2-40B4-BE49-F238E27FC236}">
                  <a16:creationId xmlns:a16="http://schemas.microsoft.com/office/drawing/2014/main" id="{C1BB7842-E3F7-4ED8-B5C4-C7ED155AA3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2375" y="2936876"/>
              <a:ext cx="3600450" cy="1187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200" dirty="0">
                  <a:ea typeface="メイリオ" panose="020B0604030504040204" pitchFamily="50" charset="-128"/>
                </a:rPr>
                <a:t>アイコンが見えない場合は、書式設定を確認してください。</a:t>
              </a:r>
            </a:p>
            <a:p>
              <a:r>
                <a:rPr lang="ja-JP" altLang="en-US" sz="1200" dirty="0">
                  <a:ea typeface="メイリオ" panose="020B0604030504040204" pitchFamily="50" charset="-128"/>
                </a:rPr>
                <a:t>また、各インデントレベルは以下の通りです。</a:t>
              </a:r>
            </a:p>
            <a:p>
              <a:r>
                <a:rPr lang="ja-JP" altLang="en-US" sz="1200" dirty="0">
                  <a:ea typeface="メイリオ" panose="020B0604030504040204" pitchFamily="50" charset="-128"/>
                </a:rPr>
                <a:t>　レベル１．</a:t>
              </a:r>
              <a:r>
                <a:rPr lang="ja-JP" altLang="en-US" sz="1200" b="1" dirty="0">
                  <a:ea typeface="メイリオ" panose="020B0604030504040204" pitchFamily="50" charset="-128"/>
                </a:rPr>
                <a:t>章タイトルの入力</a:t>
              </a:r>
            </a:p>
            <a:p>
              <a:pPr lvl="1"/>
              <a:r>
                <a:rPr lang="ja-JP" altLang="en-US" sz="1200" dirty="0">
                  <a:ea typeface="メイリオ" panose="020B0604030504040204" pitchFamily="50" charset="-128"/>
                </a:rPr>
                <a:t>　レベル２．本文用</a:t>
              </a:r>
            </a:p>
            <a:p>
              <a:pPr lvl="2"/>
              <a:r>
                <a:rPr lang="ja-JP" altLang="en-US" sz="1200" dirty="0">
                  <a:ea typeface="メイリオ" panose="020B0604030504040204" pitchFamily="50" charset="-128"/>
                </a:rPr>
                <a:t>　レベル３．補足説明用　としております。</a:t>
              </a:r>
            </a:p>
          </p:txBody>
        </p:sp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96726225-18BB-4500-A662-595C11EF29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98329" y="3094001"/>
              <a:ext cx="1079746" cy="330275"/>
            </a:xfrm>
            <a:prstGeom prst="rect">
              <a:avLst/>
            </a:prstGeom>
          </p:spPr>
        </p:pic>
        <p:sp>
          <p:nvSpPr>
            <p:cNvPr id="28" name="Oval 33">
              <a:extLst>
                <a:ext uri="{FF2B5EF4-FFF2-40B4-BE49-F238E27FC236}">
                  <a16:creationId xmlns:a16="http://schemas.microsoft.com/office/drawing/2014/main" id="{3D73ACF9-7DC4-4F6D-AF8D-412553C19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8775" y="3079751"/>
              <a:ext cx="360363" cy="36036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Oval 34">
              <a:extLst>
                <a:ext uri="{FF2B5EF4-FFF2-40B4-BE49-F238E27FC236}">
                  <a16:creationId xmlns:a16="http://schemas.microsoft.com/office/drawing/2014/main" id="{20F65843-D193-4F48-9D1E-316432B41A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138" y="3079751"/>
              <a:ext cx="360363" cy="36036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ED1BBAF5-58D5-41EF-AFBA-50B0C2E6D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7517" y="3503450"/>
              <a:ext cx="1130558" cy="368384"/>
            </a:xfrm>
            <a:prstGeom prst="rect">
              <a:avLst/>
            </a:prstGeom>
          </p:spPr>
        </p:pic>
        <p:sp>
          <p:nvSpPr>
            <p:cNvPr id="31" name="Oval 39">
              <a:extLst>
                <a:ext uri="{FF2B5EF4-FFF2-40B4-BE49-F238E27FC236}">
                  <a16:creationId xmlns:a16="http://schemas.microsoft.com/office/drawing/2014/main" id="{6BDB16D0-646E-450F-A542-03B46822A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0055" y="3491505"/>
              <a:ext cx="647700" cy="4333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Line 41">
              <a:extLst>
                <a:ext uri="{FF2B5EF4-FFF2-40B4-BE49-F238E27FC236}">
                  <a16:creationId xmlns:a16="http://schemas.microsoft.com/office/drawing/2014/main" id="{E9C5429F-BFEE-4C4A-983F-B3E54ED791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18980" y="3924893"/>
              <a:ext cx="0" cy="2889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8D41E6C-30B8-4BA8-8E6C-598C54F72C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763B6A38-DD82-463A-A81C-36311EA1DC72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948E30CC-C32D-44A5-B54F-638640893A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２．利用方法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A02CF5B3-3751-48F3-9C07-B7970383D3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2-1</a:t>
            </a:r>
            <a:r>
              <a:rPr lang="ja-JP" altLang="en-US"/>
              <a:t>．電源の入れ方</a:t>
            </a:r>
          </a:p>
          <a:p>
            <a:pPr lvl="1"/>
            <a:r>
              <a:rPr lang="ja-JP" altLang="en-US"/>
              <a:t>コンセントを指してから下図のように電源ボタンを押します。</a:t>
            </a:r>
          </a:p>
          <a:p>
            <a:pPr lvl="2"/>
            <a:r>
              <a:rPr lang="en-US" altLang="ja-JP"/>
              <a:t>※</a:t>
            </a:r>
            <a:r>
              <a:rPr lang="ja-JP" altLang="en-US"/>
              <a:t>電源ボタンはゆっくりと押してください。</a:t>
            </a:r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r>
              <a:rPr lang="en-US" altLang="ja-JP"/>
              <a:t>2-2</a:t>
            </a:r>
            <a:r>
              <a:rPr lang="ja-JP" altLang="en-US"/>
              <a:t>．○○○</a:t>
            </a:r>
          </a:p>
          <a:p>
            <a:pPr lvl="1"/>
            <a:r>
              <a:rPr lang="ja-JP" altLang="en-US"/>
              <a:t>説明文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0AD614-DBF3-4A47-B098-FB00A608B3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A8AD8E64-C045-4910-A092-A7AB7393972C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CE7A28F6-EE25-49E4-A7E6-2BF95939A4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３．注意事項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FF4E3D2F-F7A4-4E11-9675-096265D9B2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■</a:t>
            </a:r>
            <a:r>
              <a:rPr lang="ja-JP" altLang="en-US"/>
              <a:t>連続使用時間は５分まで</a:t>
            </a:r>
          </a:p>
          <a:p>
            <a:r>
              <a:rPr lang="ja-JP" altLang="en-US"/>
              <a:t>■詳しくは別途詳細マニュアルをご覧下さい。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647DB59-E8F8-4367-86DF-6F3B5B253B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5C816567-7BCD-4D9F-8C40-7E4E119A9C01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F4DA6AFB-D631-4D61-8788-9FCB742CC4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４．お問合せ先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AFBAD5E9-EF15-44ED-A195-5922E12C67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お問合せは以下のホームページをご利用ください。</a:t>
            </a:r>
          </a:p>
          <a:p>
            <a:endParaRPr lang="ja-JP" altLang="en-US"/>
          </a:p>
          <a:p>
            <a:r>
              <a:rPr lang="en-US" altLang="ja-JP"/>
              <a:t>http://www.○○ ○○ ○○/products/information.html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スライド番号プレースホルダー 3">
            <a:extLst>
              <a:ext uri="{FF2B5EF4-FFF2-40B4-BE49-F238E27FC236}">
                <a16:creationId xmlns:a16="http://schemas.microsoft.com/office/drawing/2014/main" id="{78D11287-9418-4587-96E0-F9223840F4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A17F854E-F9F6-4C91-BA6E-BD0266949C8E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1019E2E7-7504-460B-BC92-7A7F82E295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挿入用テンプレート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972231BE-65F3-4E4E-8F4B-583279902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2649538"/>
            <a:ext cx="5903913" cy="647700"/>
          </a:xfrm>
          <a:prstGeom prst="rect">
            <a:avLst/>
          </a:prstGeom>
          <a:solidFill>
            <a:srgbClr val="FFFFFF"/>
          </a:solidFill>
          <a:ln w="19050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32" name="Group 4">
            <a:extLst>
              <a:ext uri="{FF2B5EF4-FFF2-40B4-BE49-F238E27FC236}">
                <a16:creationId xmlns:a16="http://schemas.microsoft.com/office/drawing/2014/main" id="{693A8905-D82A-4DAC-9518-BB172E33470F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2505075"/>
            <a:ext cx="700088" cy="144463"/>
            <a:chOff x="346" y="2167"/>
            <a:chExt cx="441" cy="91"/>
          </a:xfrm>
        </p:grpSpPr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44AA9F8B-AF81-4F62-B7BE-44B293500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" y="2167"/>
              <a:ext cx="441" cy="91"/>
            </a:xfrm>
            <a:custGeom>
              <a:avLst/>
              <a:gdLst>
                <a:gd name="T0" fmla="*/ 0 w 441"/>
                <a:gd name="T1" fmla="*/ 136 h 136"/>
                <a:gd name="T2" fmla="*/ 0 w 441"/>
                <a:gd name="T3" fmla="*/ 0 h 136"/>
                <a:gd name="T4" fmla="*/ 363 w 441"/>
                <a:gd name="T5" fmla="*/ 0 h 136"/>
                <a:gd name="T6" fmla="*/ 441 w 441"/>
                <a:gd name="T7" fmla="*/ 136 h 136"/>
                <a:gd name="T8" fmla="*/ 0 w 441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1" h="136">
                  <a:moveTo>
                    <a:pt x="0" y="136"/>
                  </a:moveTo>
                  <a:lnTo>
                    <a:pt x="0" y="0"/>
                  </a:lnTo>
                  <a:lnTo>
                    <a:pt x="363" y="0"/>
                  </a:lnTo>
                  <a:lnTo>
                    <a:pt x="441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80"/>
            </a:solidFill>
            <a:ln w="190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WordArt 6">
              <a:extLst>
                <a:ext uri="{FF2B5EF4-FFF2-40B4-BE49-F238E27FC236}">
                  <a16:creationId xmlns:a16="http://schemas.microsoft.com/office/drawing/2014/main" id="{5E52231C-0A90-4A67-B008-2F070A06E4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183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TIPS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2535" name="Rectangle 7" descr="右上がり対角線 (反転)">
            <a:extLst>
              <a:ext uri="{FF2B5EF4-FFF2-40B4-BE49-F238E27FC236}">
                <a16:creationId xmlns:a16="http://schemas.microsoft.com/office/drawing/2014/main" id="{65802C6D-C77C-4445-9EB4-B7918F5E22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3441700"/>
            <a:ext cx="2879725" cy="1223963"/>
          </a:xfrm>
          <a:prstGeom prst="rect">
            <a:avLst/>
          </a:prstGeom>
          <a:pattFill prst="dkUpDiag">
            <a:fgClr>
              <a:schemeClr val="accent2"/>
            </a:fgClr>
            <a:bgClr>
              <a:schemeClr val="bg1"/>
            </a:bgClr>
          </a:pattFill>
          <a:ln w="1905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22536" name="Text Box 8">
            <a:extLst>
              <a:ext uri="{FF2B5EF4-FFF2-40B4-BE49-F238E27FC236}">
                <a16:creationId xmlns:a16="http://schemas.microsoft.com/office/drawing/2014/main" id="{B0D57624-E34C-489F-89DE-395ED09EF7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4665663"/>
            <a:ext cx="7747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▲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説明図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1-1</a:t>
            </a:r>
          </a:p>
        </p:txBody>
      </p:sp>
      <p:sp>
        <p:nvSpPr>
          <p:cNvPr id="22537" name="Rectangle 9" descr="右上がり対角線 (反転)">
            <a:extLst>
              <a:ext uri="{FF2B5EF4-FFF2-40B4-BE49-F238E27FC236}">
                <a16:creationId xmlns:a16="http://schemas.microsoft.com/office/drawing/2014/main" id="{AB7FB1C9-1644-4F8D-8841-206148636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3463" y="3586163"/>
            <a:ext cx="2878137" cy="1223962"/>
          </a:xfrm>
          <a:prstGeom prst="rect">
            <a:avLst/>
          </a:prstGeom>
          <a:pattFill prst="dkUpDiag">
            <a:fgClr>
              <a:schemeClr val="accent2"/>
            </a:fgClr>
            <a:bgClr>
              <a:schemeClr val="bg1"/>
            </a:bgClr>
          </a:pattFill>
          <a:ln w="1905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22538" name="Text Box 10">
            <a:extLst>
              <a:ext uri="{FF2B5EF4-FFF2-40B4-BE49-F238E27FC236}">
                <a16:creationId xmlns:a16="http://schemas.microsoft.com/office/drawing/2014/main" id="{6F4E6D2E-71C2-443F-86E6-954B400D5B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0438" y="3370263"/>
            <a:ext cx="7747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▼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説明図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1-1</a:t>
            </a:r>
          </a:p>
        </p:txBody>
      </p:sp>
      <p:sp>
        <p:nvSpPr>
          <p:cNvPr id="22539" name="Rectangle 11">
            <a:extLst>
              <a:ext uri="{FF2B5EF4-FFF2-40B4-BE49-F238E27FC236}">
                <a16:creationId xmlns:a16="http://schemas.microsoft.com/office/drawing/2014/main" id="{CF0072B0-1B8F-4CAD-B311-0CD4539759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4953000"/>
            <a:ext cx="719138" cy="647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40" name="Group 12">
            <a:extLst>
              <a:ext uri="{FF2B5EF4-FFF2-40B4-BE49-F238E27FC236}">
                <a16:creationId xmlns:a16="http://schemas.microsoft.com/office/drawing/2014/main" id="{405FC49E-22D4-4C4C-BF6A-5066CF99E95E}"/>
              </a:ext>
            </a:extLst>
          </p:cNvPr>
          <p:cNvGrpSpPr>
            <a:grpSpLocks/>
          </p:cNvGrpSpPr>
          <p:nvPr/>
        </p:nvGrpSpPr>
        <p:grpSpPr bwMode="auto">
          <a:xfrm>
            <a:off x="692150" y="5086350"/>
            <a:ext cx="433388" cy="374650"/>
            <a:chOff x="754" y="3617"/>
            <a:chExt cx="1088" cy="940"/>
          </a:xfrm>
        </p:grpSpPr>
        <p:sp>
          <p:nvSpPr>
            <p:cNvPr id="22541" name="AutoShape 13">
              <a:extLst>
                <a:ext uri="{FF2B5EF4-FFF2-40B4-BE49-F238E27FC236}">
                  <a16:creationId xmlns:a16="http://schemas.microsoft.com/office/drawing/2014/main" id="{394ADF06-24D0-4508-9992-84909F226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" y="3617"/>
              <a:ext cx="1088" cy="940"/>
            </a:xfrm>
            <a:prstGeom prst="triangle">
              <a:avLst>
                <a:gd name="adj" fmla="val 50000"/>
              </a:avLst>
            </a:prstGeom>
            <a:solidFill>
              <a:srgbClr val="FFCC0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2" name="Oval 14">
              <a:extLst>
                <a:ext uri="{FF2B5EF4-FFF2-40B4-BE49-F238E27FC236}">
                  <a16:creationId xmlns:a16="http://schemas.microsoft.com/office/drawing/2014/main" id="{82947361-A2CA-445C-B42A-84443F81E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3" y="4390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84EF3CC0-291B-4BF7-A7E2-623E950B4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" y="3846"/>
              <a:ext cx="182" cy="499"/>
            </a:xfrm>
            <a:custGeom>
              <a:avLst/>
              <a:gdLst>
                <a:gd name="T0" fmla="*/ 91 w 182"/>
                <a:gd name="T1" fmla="*/ 499 h 499"/>
                <a:gd name="T2" fmla="*/ 0 w 182"/>
                <a:gd name="T3" fmla="*/ 90 h 499"/>
                <a:gd name="T4" fmla="*/ 91 w 182"/>
                <a:gd name="T5" fmla="*/ 0 h 499"/>
                <a:gd name="T6" fmla="*/ 182 w 182"/>
                <a:gd name="T7" fmla="*/ 90 h 499"/>
                <a:gd name="T8" fmla="*/ 91 w 18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99">
                  <a:moveTo>
                    <a:pt x="91" y="499"/>
                  </a:moveTo>
                  <a:lnTo>
                    <a:pt x="0" y="90"/>
                  </a:lnTo>
                  <a:cubicBezTo>
                    <a:pt x="0" y="7"/>
                    <a:pt x="61" y="0"/>
                    <a:pt x="91" y="0"/>
                  </a:cubicBezTo>
                  <a:cubicBezTo>
                    <a:pt x="121" y="0"/>
                    <a:pt x="182" y="7"/>
                    <a:pt x="182" y="90"/>
                  </a:cubicBezTo>
                  <a:lnTo>
                    <a:pt x="91" y="49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2544" name="Rectangle 16">
            <a:extLst>
              <a:ext uri="{FF2B5EF4-FFF2-40B4-BE49-F238E27FC236}">
                <a16:creationId xmlns:a16="http://schemas.microsoft.com/office/drawing/2014/main" id="{F0DDE723-EC27-4D23-85A7-E21FDC2A55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413" y="4953000"/>
            <a:ext cx="5184775" cy="647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45" name="Group 17">
            <a:extLst>
              <a:ext uri="{FF2B5EF4-FFF2-40B4-BE49-F238E27FC236}">
                <a16:creationId xmlns:a16="http://schemas.microsoft.com/office/drawing/2014/main" id="{1DCB8FA5-C200-4BD5-B81E-2F3978E872B0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1065213"/>
            <a:ext cx="576263" cy="142875"/>
            <a:chOff x="346" y="671"/>
            <a:chExt cx="363" cy="90"/>
          </a:xfrm>
        </p:grpSpPr>
        <p:sp>
          <p:nvSpPr>
            <p:cNvPr id="22546" name="AutoShape 18">
              <a:extLst>
                <a:ext uri="{FF2B5EF4-FFF2-40B4-BE49-F238E27FC236}">
                  <a16:creationId xmlns:a16="http://schemas.microsoft.com/office/drawing/2014/main" id="{39ACB9AE-A9C3-4C12-AEA7-667892A89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7" name="WordArt 19">
              <a:extLst>
                <a:ext uri="{FF2B5EF4-FFF2-40B4-BE49-F238E27FC236}">
                  <a16:creationId xmlns:a16="http://schemas.microsoft.com/office/drawing/2014/main" id="{F528F92C-7A09-4F1F-95D2-29BEB7D0B6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6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TIPS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48" name="Group 20">
            <a:extLst>
              <a:ext uri="{FF2B5EF4-FFF2-40B4-BE49-F238E27FC236}">
                <a16:creationId xmlns:a16="http://schemas.microsoft.com/office/drawing/2014/main" id="{21E54343-23F8-4962-B808-DC5B2553F7E8}"/>
              </a:ext>
            </a:extLst>
          </p:cNvPr>
          <p:cNvGrpSpPr>
            <a:grpSpLocks/>
          </p:cNvGrpSpPr>
          <p:nvPr/>
        </p:nvGrpSpPr>
        <p:grpSpPr bwMode="auto">
          <a:xfrm>
            <a:off x="1196975" y="1065213"/>
            <a:ext cx="576263" cy="142875"/>
            <a:chOff x="754" y="671"/>
            <a:chExt cx="363" cy="90"/>
          </a:xfrm>
        </p:grpSpPr>
        <p:sp>
          <p:nvSpPr>
            <p:cNvPr id="22549" name="AutoShape 21">
              <a:extLst>
                <a:ext uri="{FF2B5EF4-FFF2-40B4-BE49-F238E27FC236}">
                  <a16:creationId xmlns:a16="http://schemas.microsoft.com/office/drawing/2014/main" id="{20BCD572-77D6-4BC4-8C06-6C4B4916F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0" name="WordArt 22">
              <a:extLst>
                <a:ext uri="{FF2B5EF4-FFF2-40B4-BE49-F238E27FC236}">
                  <a16:creationId xmlns:a16="http://schemas.microsoft.com/office/drawing/2014/main" id="{7DAF7B59-21DA-4004-BE33-D6A2DC464D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HINT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51" name="Group 23">
            <a:extLst>
              <a:ext uri="{FF2B5EF4-FFF2-40B4-BE49-F238E27FC236}">
                <a16:creationId xmlns:a16="http://schemas.microsoft.com/office/drawing/2014/main" id="{FC19C8BC-F3A9-4620-BB04-9DA3BD52B1A4}"/>
              </a:ext>
            </a:extLst>
          </p:cNvPr>
          <p:cNvGrpSpPr>
            <a:grpSpLocks/>
          </p:cNvGrpSpPr>
          <p:nvPr/>
        </p:nvGrpSpPr>
        <p:grpSpPr bwMode="auto">
          <a:xfrm>
            <a:off x="1844675" y="1065213"/>
            <a:ext cx="576263" cy="142875"/>
            <a:chOff x="1162" y="671"/>
            <a:chExt cx="363" cy="90"/>
          </a:xfrm>
        </p:grpSpPr>
        <p:sp>
          <p:nvSpPr>
            <p:cNvPr id="22552" name="AutoShape 24">
              <a:extLst>
                <a:ext uri="{FF2B5EF4-FFF2-40B4-BE49-F238E27FC236}">
                  <a16:creationId xmlns:a16="http://schemas.microsoft.com/office/drawing/2014/main" id="{F5EC11DF-AF0E-4DBF-A444-5E9E90A215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3" name="WordArt 25">
              <a:extLst>
                <a:ext uri="{FF2B5EF4-FFF2-40B4-BE49-F238E27FC236}">
                  <a16:creationId xmlns:a16="http://schemas.microsoft.com/office/drawing/2014/main" id="{AA316E75-5F4A-44CF-97F0-E5DD9058F7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52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注意</a:t>
              </a:r>
            </a:p>
          </p:txBody>
        </p:sp>
      </p:grpSp>
      <p:grpSp>
        <p:nvGrpSpPr>
          <p:cNvPr id="22554" name="Group 26">
            <a:extLst>
              <a:ext uri="{FF2B5EF4-FFF2-40B4-BE49-F238E27FC236}">
                <a16:creationId xmlns:a16="http://schemas.microsoft.com/office/drawing/2014/main" id="{7079AB80-4522-4C3E-AC41-2FB659E165A8}"/>
              </a:ext>
            </a:extLst>
          </p:cNvPr>
          <p:cNvGrpSpPr>
            <a:grpSpLocks/>
          </p:cNvGrpSpPr>
          <p:nvPr/>
        </p:nvGrpSpPr>
        <p:grpSpPr bwMode="auto">
          <a:xfrm>
            <a:off x="2492375" y="1065213"/>
            <a:ext cx="576263" cy="142875"/>
            <a:chOff x="1570" y="671"/>
            <a:chExt cx="363" cy="90"/>
          </a:xfrm>
        </p:grpSpPr>
        <p:sp>
          <p:nvSpPr>
            <p:cNvPr id="22555" name="AutoShape 27">
              <a:extLst>
                <a:ext uri="{FF2B5EF4-FFF2-40B4-BE49-F238E27FC236}">
                  <a16:creationId xmlns:a16="http://schemas.microsoft.com/office/drawing/2014/main" id="{CDB15776-10B8-4BBC-9F3E-6BCC31282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0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6" name="WordArt 28">
              <a:extLst>
                <a:ext uri="{FF2B5EF4-FFF2-40B4-BE49-F238E27FC236}">
                  <a16:creationId xmlns:a16="http://schemas.microsoft.com/office/drawing/2014/main" id="{FBA1E612-2BC4-444A-B5FB-D9489576D3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60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注目</a:t>
              </a:r>
            </a:p>
          </p:txBody>
        </p:sp>
      </p:grpSp>
      <p:grpSp>
        <p:nvGrpSpPr>
          <p:cNvPr id="22557" name="Group 29">
            <a:extLst>
              <a:ext uri="{FF2B5EF4-FFF2-40B4-BE49-F238E27FC236}">
                <a16:creationId xmlns:a16="http://schemas.microsoft.com/office/drawing/2014/main" id="{96D69049-9192-4863-A742-1DF3C1C41A06}"/>
              </a:ext>
            </a:extLst>
          </p:cNvPr>
          <p:cNvGrpSpPr>
            <a:grpSpLocks/>
          </p:cNvGrpSpPr>
          <p:nvPr/>
        </p:nvGrpSpPr>
        <p:grpSpPr bwMode="auto">
          <a:xfrm>
            <a:off x="3141663" y="1065213"/>
            <a:ext cx="576262" cy="142875"/>
            <a:chOff x="1979" y="671"/>
            <a:chExt cx="363" cy="90"/>
          </a:xfrm>
        </p:grpSpPr>
        <p:sp>
          <p:nvSpPr>
            <p:cNvPr id="22558" name="AutoShape 30">
              <a:extLst>
                <a:ext uri="{FF2B5EF4-FFF2-40B4-BE49-F238E27FC236}">
                  <a16:creationId xmlns:a16="http://schemas.microsoft.com/office/drawing/2014/main" id="{B8F99EF4-D510-4FCB-B297-61DC495E6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9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9" name="WordArt 31">
              <a:extLst>
                <a:ext uri="{FF2B5EF4-FFF2-40B4-BE49-F238E27FC236}">
                  <a16:creationId xmlns:a16="http://schemas.microsoft.com/office/drawing/2014/main" id="{1297038B-94C1-4F2A-85AB-DAFA59DF9B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69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危険</a:t>
              </a:r>
            </a:p>
          </p:txBody>
        </p:sp>
      </p:grpSp>
      <p:grpSp>
        <p:nvGrpSpPr>
          <p:cNvPr id="22560" name="Group 32">
            <a:extLst>
              <a:ext uri="{FF2B5EF4-FFF2-40B4-BE49-F238E27FC236}">
                <a16:creationId xmlns:a16="http://schemas.microsoft.com/office/drawing/2014/main" id="{A200D599-E27F-41C7-BAFA-257302AB0668}"/>
              </a:ext>
            </a:extLst>
          </p:cNvPr>
          <p:cNvGrpSpPr>
            <a:grpSpLocks/>
          </p:cNvGrpSpPr>
          <p:nvPr/>
        </p:nvGrpSpPr>
        <p:grpSpPr bwMode="auto">
          <a:xfrm>
            <a:off x="3789363" y="1065213"/>
            <a:ext cx="576262" cy="142875"/>
            <a:chOff x="2387" y="671"/>
            <a:chExt cx="363" cy="90"/>
          </a:xfrm>
        </p:grpSpPr>
        <p:sp>
          <p:nvSpPr>
            <p:cNvPr id="22561" name="AutoShape 33">
              <a:extLst>
                <a:ext uri="{FF2B5EF4-FFF2-40B4-BE49-F238E27FC236}">
                  <a16:creationId xmlns:a16="http://schemas.microsoft.com/office/drawing/2014/main" id="{C982AAF1-11DC-4FF0-BA57-4FF6E2B67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7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2" name="WordArt 34">
              <a:extLst>
                <a:ext uri="{FF2B5EF4-FFF2-40B4-BE49-F238E27FC236}">
                  <a16:creationId xmlns:a16="http://schemas.microsoft.com/office/drawing/2014/main" id="{5C93A70F-1A48-4509-8197-0188AC2673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77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電源</a:t>
              </a:r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OFF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63" name="Group 35">
            <a:extLst>
              <a:ext uri="{FF2B5EF4-FFF2-40B4-BE49-F238E27FC236}">
                <a16:creationId xmlns:a16="http://schemas.microsoft.com/office/drawing/2014/main" id="{8258BFE5-CC3F-4387-9BE1-F449F846E6AD}"/>
              </a:ext>
            </a:extLst>
          </p:cNvPr>
          <p:cNvGrpSpPr>
            <a:grpSpLocks/>
          </p:cNvGrpSpPr>
          <p:nvPr/>
        </p:nvGrpSpPr>
        <p:grpSpPr bwMode="auto">
          <a:xfrm>
            <a:off x="4437063" y="1065213"/>
            <a:ext cx="576262" cy="142875"/>
            <a:chOff x="2795" y="671"/>
            <a:chExt cx="363" cy="90"/>
          </a:xfrm>
        </p:grpSpPr>
        <p:sp>
          <p:nvSpPr>
            <p:cNvPr id="22564" name="AutoShape 36">
              <a:extLst>
                <a:ext uri="{FF2B5EF4-FFF2-40B4-BE49-F238E27FC236}">
                  <a16:creationId xmlns:a16="http://schemas.microsoft.com/office/drawing/2014/main" id="{13E3656E-F24B-4990-8FC1-D07E26483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5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5" name="WordArt 37">
              <a:extLst>
                <a:ext uri="{FF2B5EF4-FFF2-40B4-BE49-F238E27FC236}">
                  <a16:creationId xmlns:a16="http://schemas.microsoft.com/office/drawing/2014/main" id="{629BB83B-40B9-4815-94D5-70A311D47A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85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電源</a:t>
              </a:r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ON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66" name="Group 38">
            <a:extLst>
              <a:ext uri="{FF2B5EF4-FFF2-40B4-BE49-F238E27FC236}">
                <a16:creationId xmlns:a16="http://schemas.microsoft.com/office/drawing/2014/main" id="{E3F52D68-FA33-4208-A31C-7F9F24BC74A3}"/>
              </a:ext>
            </a:extLst>
          </p:cNvPr>
          <p:cNvGrpSpPr>
            <a:grpSpLocks/>
          </p:cNvGrpSpPr>
          <p:nvPr/>
        </p:nvGrpSpPr>
        <p:grpSpPr bwMode="auto">
          <a:xfrm>
            <a:off x="5084763" y="1065213"/>
            <a:ext cx="576262" cy="142875"/>
            <a:chOff x="3203" y="671"/>
            <a:chExt cx="363" cy="90"/>
          </a:xfrm>
        </p:grpSpPr>
        <p:sp>
          <p:nvSpPr>
            <p:cNvPr id="22567" name="AutoShape 39">
              <a:extLst>
                <a:ext uri="{FF2B5EF4-FFF2-40B4-BE49-F238E27FC236}">
                  <a16:creationId xmlns:a16="http://schemas.microsoft.com/office/drawing/2014/main" id="{D548C7C3-9249-401C-A4B6-C9CD71F0A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8" name="WordArt 40">
              <a:extLst>
                <a:ext uri="{FF2B5EF4-FFF2-40B4-BE49-F238E27FC236}">
                  <a16:creationId xmlns:a16="http://schemas.microsoft.com/office/drawing/2014/main" id="{E3317F98-8AAC-48CC-AAC0-3A8F154458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3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RSET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69" name="Group 41">
            <a:extLst>
              <a:ext uri="{FF2B5EF4-FFF2-40B4-BE49-F238E27FC236}">
                <a16:creationId xmlns:a16="http://schemas.microsoft.com/office/drawing/2014/main" id="{5B07C770-6134-436B-8051-B93BFF667AE9}"/>
              </a:ext>
            </a:extLst>
          </p:cNvPr>
          <p:cNvGrpSpPr>
            <a:grpSpLocks/>
          </p:cNvGrpSpPr>
          <p:nvPr/>
        </p:nvGrpSpPr>
        <p:grpSpPr bwMode="auto">
          <a:xfrm>
            <a:off x="5732463" y="1065213"/>
            <a:ext cx="576262" cy="142875"/>
            <a:chOff x="3611" y="671"/>
            <a:chExt cx="363" cy="90"/>
          </a:xfrm>
        </p:grpSpPr>
        <p:sp>
          <p:nvSpPr>
            <p:cNvPr id="22570" name="AutoShape 42">
              <a:extLst>
                <a:ext uri="{FF2B5EF4-FFF2-40B4-BE49-F238E27FC236}">
                  <a16:creationId xmlns:a16="http://schemas.microsoft.com/office/drawing/2014/main" id="{66075989-7E2E-4E5B-8A44-12840A850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1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1" name="WordArt 43">
              <a:extLst>
                <a:ext uri="{FF2B5EF4-FFF2-40B4-BE49-F238E27FC236}">
                  <a16:creationId xmlns:a16="http://schemas.microsoft.com/office/drawing/2014/main" id="{C7EABEB5-FEA4-4AED-9167-949395170F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01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RESTART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2572" name="Rectangle 44">
            <a:extLst>
              <a:ext uri="{FF2B5EF4-FFF2-40B4-BE49-F238E27FC236}">
                <a16:creationId xmlns:a16="http://schemas.microsoft.com/office/drawing/2014/main" id="{59F139F7-E7AD-4C40-892B-A65441138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5745163"/>
            <a:ext cx="5903913" cy="936625"/>
          </a:xfrm>
          <a:prstGeom prst="rect">
            <a:avLst/>
          </a:prstGeom>
          <a:solidFill>
            <a:srgbClr val="FFFFFF"/>
          </a:solidFill>
          <a:ln w="635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3" name="AutoShape 45">
            <a:extLst>
              <a:ext uri="{FF2B5EF4-FFF2-40B4-BE49-F238E27FC236}">
                <a16:creationId xmlns:a16="http://schemas.microsoft.com/office/drawing/2014/main" id="{2FC0FBBE-3352-478E-9E8D-4B6D400520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5818188"/>
            <a:ext cx="431800" cy="792162"/>
          </a:xfrm>
          <a:prstGeom prst="homePlate">
            <a:avLst>
              <a:gd name="adj" fmla="val 25000"/>
            </a:avLst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まとめ</a:t>
            </a:r>
          </a:p>
        </p:txBody>
      </p:sp>
      <p:sp>
        <p:nvSpPr>
          <p:cNvPr id="22574" name="Text Box 46">
            <a:extLst>
              <a:ext uri="{FF2B5EF4-FFF2-40B4-BE49-F238E27FC236}">
                <a16:creationId xmlns:a16="http://schemas.microsoft.com/office/drawing/2014/main" id="{CA5F1C01-9A45-49EE-93D9-ACA162928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8" y="5818188"/>
            <a:ext cx="14573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80975" indent="-180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buClr>
                <a:schemeClr val="accent2"/>
              </a:buClr>
              <a:buFontTx/>
              <a:buChar char="•"/>
            </a:pPr>
            <a:r>
              <a:rPr lang="en-US" altLang="ja-JP" sz="1000">
                <a:ea typeface="メイリオ" panose="020B0604030504040204" pitchFamily="50" charset="-128"/>
              </a:rPr>
              <a:t>□□</a:t>
            </a:r>
            <a:r>
              <a:rPr lang="ja-JP" altLang="en-US" sz="1000">
                <a:ea typeface="メイリオ" panose="020B0604030504040204" pitchFamily="50" charset="-128"/>
              </a:rPr>
              <a:t>できない</a:t>
            </a:r>
          </a:p>
          <a:p>
            <a:pPr>
              <a:buClr>
                <a:schemeClr val="accent2"/>
              </a:buClr>
              <a:buFontTx/>
              <a:buChar char="•"/>
            </a:pPr>
            <a:r>
              <a:rPr lang="ja-JP" altLang="en-US" sz="1000">
                <a:ea typeface="メイリオ" panose="020B0604030504040204" pitchFamily="50" charset="-128"/>
              </a:rPr>
              <a:t>○○な時は</a:t>
            </a:r>
            <a:r>
              <a:rPr lang="en-US" altLang="ja-JP" sz="1000">
                <a:ea typeface="メイリオ" panose="020B0604030504040204" pitchFamily="50" charset="-128"/>
              </a:rPr>
              <a:t>××</a:t>
            </a:r>
            <a:r>
              <a:rPr lang="ja-JP" altLang="en-US" sz="1000">
                <a:ea typeface="メイリオ" panose="020B0604030504040204" pitchFamily="50" charset="-128"/>
              </a:rPr>
              <a:t>する</a:t>
            </a:r>
          </a:p>
          <a:p>
            <a:pPr>
              <a:buClr>
                <a:schemeClr val="accent2"/>
              </a:buClr>
              <a:buFontTx/>
              <a:buChar char="•"/>
            </a:pPr>
            <a:r>
              <a:rPr lang="ja-JP" altLang="en-US" sz="1000">
                <a:ea typeface="メイリオ" panose="020B0604030504040204" pitchFamily="50" charset="-128"/>
              </a:rPr>
              <a:t>周囲に気をつける</a:t>
            </a:r>
          </a:p>
        </p:txBody>
      </p:sp>
      <p:sp>
        <p:nvSpPr>
          <p:cNvPr id="22575" name="Rectangle 47">
            <a:extLst>
              <a:ext uri="{FF2B5EF4-FFF2-40B4-BE49-F238E27FC236}">
                <a16:creationId xmlns:a16="http://schemas.microsoft.com/office/drawing/2014/main" id="{76C893C0-F279-49A0-AAE3-8B6816985C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6969125"/>
            <a:ext cx="1871663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6" name="Rectangle 48">
            <a:extLst>
              <a:ext uri="{FF2B5EF4-FFF2-40B4-BE49-F238E27FC236}">
                <a16:creationId xmlns:a16="http://schemas.microsoft.com/office/drawing/2014/main" id="{5EF565CB-93FF-4A1E-BF23-D1A73ACFBA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5400" y="6969125"/>
            <a:ext cx="1871663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7" name="Rectangle 49">
            <a:extLst>
              <a:ext uri="{FF2B5EF4-FFF2-40B4-BE49-F238E27FC236}">
                <a16:creationId xmlns:a16="http://schemas.microsoft.com/office/drawing/2014/main" id="{667ED048-2320-42E2-A848-41731C210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1525" y="6969125"/>
            <a:ext cx="1871663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8" name="AutoShape 50">
            <a:extLst>
              <a:ext uri="{FF2B5EF4-FFF2-40B4-BE49-F238E27FC236}">
                <a16:creationId xmlns:a16="http://schemas.microsoft.com/office/drawing/2014/main" id="{ED139784-176B-4CEB-A601-B6FD9523DF1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12987" y="7292976"/>
            <a:ext cx="360363" cy="144462"/>
          </a:xfrm>
          <a:prstGeom prst="triangle">
            <a:avLst>
              <a:gd name="adj" fmla="val 50000"/>
            </a:avLst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9" name="AutoShape 51">
            <a:extLst>
              <a:ext uri="{FF2B5EF4-FFF2-40B4-BE49-F238E27FC236}">
                <a16:creationId xmlns:a16="http://schemas.microsoft.com/office/drawing/2014/main" id="{56015591-11F2-4CEA-B775-8E43E128EEA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29112" y="7292976"/>
            <a:ext cx="360363" cy="144462"/>
          </a:xfrm>
          <a:prstGeom prst="triangle">
            <a:avLst>
              <a:gd name="adj" fmla="val 50000"/>
            </a:avLst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80" name="Group 52">
            <a:extLst>
              <a:ext uri="{FF2B5EF4-FFF2-40B4-BE49-F238E27FC236}">
                <a16:creationId xmlns:a16="http://schemas.microsoft.com/office/drawing/2014/main" id="{04254BB8-C385-421F-A268-4C7A424BFCF2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6824663"/>
            <a:ext cx="576263" cy="144462"/>
            <a:chOff x="346" y="3619"/>
            <a:chExt cx="363" cy="91"/>
          </a:xfrm>
        </p:grpSpPr>
        <p:sp>
          <p:nvSpPr>
            <p:cNvPr id="22581" name="Freeform 53">
              <a:extLst>
                <a:ext uri="{FF2B5EF4-FFF2-40B4-BE49-F238E27FC236}">
                  <a16:creationId xmlns:a16="http://schemas.microsoft.com/office/drawing/2014/main" id="{DD1633A3-3DC8-47FC-9739-E5B1F3381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" y="3619"/>
              <a:ext cx="363" cy="91"/>
            </a:xfrm>
            <a:custGeom>
              <a:avLst/>
              <a:gdLst>
                <a:gd name="T0" fmla="*/ 0 w 499"/>
                <a:gd name="T1" fmla="*/ 136 h 136"/>
                <a:gd name="T2" fmla="*/ 0 w 499"/>
                <a:gd name="T3" fmla="*/ 0 h 136"/>
                <a:gd name="T4" fmla="*/ 363 w 499"/>
                <a:gd name="T5" fmla="*/ 0 h 136"/>
                <a:gd name="T6" fmla="*/ 499 w 499"/>
                <a:gd name="T7" fmla="*/ 136 h 136"/>
                <a:gd name="T8" fmla="*/ 0 w 499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6">
                  <a:moveTo>
                    <a:pt x="0" y="136"/>
                  </a:moveTo>
                  <a:lnTo>
                    <a:pt x="0" y="0"/>
                  </a:lnTo>
                  <a:lnTo>
                    <a:pt x="363" y="0"/>
                  </a:lnTo>
                  <a:lnTo>
                    <a:pt x="499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2" name="WordArt 54">
              <a:extLst>
                <a:ext uri="{FF2B5EF4-FFF2-40B4-BE49-F238E27FC236}">
                  <a16:creationId xmlns:a16="http://schemas.microsoft.com/office/drawing/2014/main" id="{5ADD2CFC-874F-4806-BE9E-17F41DFB0D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1" y="3635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手順①</a:t>
              </a:r>
            </a:p>
          </p:txBody>
        </p:sp>
      </p:grpSp>
      <p:grpSp>
        <p:nvGrpSpPr>
          <p:cNvPr id="22583" name="Group 55">
            <a:extLst>
              <a:ext uri="{FF2B5EF4-FFF2-40B4-BE49-F238E27FC236}">
                <a16:creationId xmlns:a16="http://schemas.microsoft.com/office/drawing/2014/main" id="{26F03162-66EE-4D7F-873D-D4026680FC39}"/>
              </a:ext>
            </a:extLst>
          </p:cNvPr>
          <p:cNvGrpSpPr>
            <a:grpSpLocks/>
          </p:cNvGrpSpPr>
          <p:nvPr/>
        </p:nvGrpSpPr>
        <p:grpSpPr bwMode="auto">
          <a:xfrm>
            <a:off x="2565400" y="6824663"/>
            <a:ext cx="576263" cy="144462"/>
            <a:chOff x="1616" y="3619"/>
            <a:chExt cx="363" cy="91"/>
          </a:xfrm>
        </p:grpSpPr>
        <p:sp>
          <p:nvSpPr>
            <p:cNvPr id="22584" name="Freeform 56">
              <a:extLst>
                <a:ext uri="{FF2B5EF4-FFF2-40B4-BE49-F238E27FC236}">
                  <a16:creationId xmlns:a16="http://schemas.microsoft.com/office/drawing/2014/main" id="{130F9314-92A0-48CA-A9B1-C3D164B12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" y="3619"/>
              <a:ext cx="363" cy="91"/>
            </a:xfrm>
            <a:custGeom>
              <a:avLst/>
              <a:gdLst>
                <a:gd name="T0" fmla="*/ 0 w 499"/>
                <a:gd name="T1" fmla="*/ 136 h 136"/>
                <a:gd name="T2" fmla="*/ 0 w 499"/>
                <a:gd name="T3" fmla="*/ 0 h 136"/>
                <a:gd name="T4" fmla="*/ 363 w 499"/>
                <a:gd name="T5" fmla="*/ 0 h 136"/>
                <a:gd name="T6" fmla="*/ 499 w 499"/>
                <a:gd name="T7" fmla="*/ 136 h 136"/>
                <a:gd name="T8" fmla="*/ 0 w 499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6">
                  <a:moveTo>
                    <a:pt x="0" y="136"/>
                  </a:moveTo>
                  <a:lnTo>
                    <a:pt x="0" y="0"/>
                  </a:lnTo>
                  <a:lnTo>
                    <a:pt x="363" y="0"/>
                  </a:lnTo>
                  <a:lnTo>
                    <a:pt x="499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5" name="WordArt 57">
              <a:extLst>
                <a:ext uri="{FF2B5EF4-FFF2-40B4-BE49-F238E27FC236}">
                  <a16:creationId xmlns:a16="http://schemas.microsoft.com/office/drawing/2014/main" id="{F684C8F1-EF3D-47AF-A0F0-0A907D3C1D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61" y="3635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手順②</a:t>
              </a:r>
            </a:p>
          </p:txBody>
        </p:sp>
      </p:grpSp>
      <p:grpSp>
        <p:nvGrpSpPr>
          <p:cNvPr id="22586" name="Group 58">
            <a:extLst>
              <a:ext uri="{FF2B5EF4-FFF2-40B4-BE49-F238E27FC236}">
                <a16:creationId xmlns:a16="http://schemas.microsoft.com/office/drawing/2014/main" id="{5624EFD0-CBA8-4E3B-830A-47D924452E21}"/>
              </a:ext>
            </a:extLst>
          </p:cNvPr>
          <p:cNvGrpSpPr>
            <a:grpSpLocks/>
          </p:cNvGrpSpPr>
          <p:nvPr/>
        </p:nvGrpSpPr>
        <p:grpSpPr bwMode="auto">
          <a:xfrm>
            <a:off x="4581525" y="6824663"/>
            <a:ext cx="576263" cy="144462"/>
            <a:chOff x="2886" y="3619"/>
            <a:chExt cx="363" cy="91"/>
          </a:xfrm>
        </p:grpSpPr>
        <p:sp>
          <p:nvSpPr>
            <p:cNvPr id="22587" name="Freeform 59">
              <a:extLst>
                <a:ext uri="{FF2B5EF4-FFF2-40B4-BE49-F238E27FC236}">
                  <a16:creationId xmlns:a16="http://schemas.microsoft.com/office/drawing/2014/main" id="{C1F9C5E8-3556-4FC3-A125-77C7972CC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6" y="3619"/>
              <a:ext cx="363" cy="91"/>
            </a:xfrm>
            <a:custGeom>
              <a:avLst/>
              <a:gdLst>
                <a:gd name="T0" fmla="*/ 0 w 499"/>
                <a:gd name="T1" fmla="*/ 136 h 136"/>
                <a:gd name="T2" fmla="*/ 0 w 499"/>
                <a:gd name="T3" fmla="*/ 0 h 136"/>
                <a:gd name="T4" fmla="*/ 363 w 499"/>
                <a:gd name="T5" fmla="*/ 0 h 136"/>
                <a:gd name="T6" fmla="*/ 499 w 499"/>
                <a:gd name="T7" fmla="*/ 136 h 136"/>
                <a:gd name="T8" fmla="*/ 0 w 499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6">
                  <a:moveTo>
                    <a:pt x="0" y="136"/>
                  </a:moveTo>
                  <a:lnTo>
                    <a:pt x="0" y="0"/>
                  </a:lnTo>
                  <a:lnTo>
                    <a:pt x="363" y="0"/>
                  </a:lnTo>
                  <a:lnTo>
                    <a:pt x="499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8" name="WordArt 60">
              <a:extLst>
                <a:ext uri="{FF2B5EF4-FFF2-40B4-BE49-F238E27FC236}">
                  <a16:creationId xmlns:a16="http://schemas.microsoft.com/office/drawing/2014/main" id="{8DFDF822-A071-42EB-954B-7E7089FA6A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31" y="3635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手順③</a:t>
              </a:r>
            </a:p>
          </p:txBody>
        </p:sp>
      </p:grpSp>
      <p:sp>
        <p:nvSpPr>
          <p:cNvPr id="22589" name="AutoShape 61">
            <a:extLst>
              <a:ext uri="{FF2B5EF4-FFF2-40B4-BE49-F238E27FC236}">
                <a16:creationId xmlns:a16="http://schemas.microsoft.com/office/drawing/2014/main" id="{55B625F3-FC33-40E2-ADC5-B801ABFAE3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1352550"/>
            <a:ext cx="647700" cy="215900"/>
          </a:xfrm>
          <a:prstGeom prst="homePlate">
            <a:avLst>
              <a:gd name="adj" fmla="val 25472"/>
            </a:avLst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詳細</a:t>
            </a:r>
          </a:p>
        </p:txBody>
      </p:sp>
      <p:sp>
        <p:nvSpPr>
          <p:cNvPr id="22590" name="AutoShape 62">
            <a:extLst>
              <a:ext uri="{FF2B5EF4-FFF2-40B4-BE49-F238E27FC236}">
                <a16:creationId xmlns:a16="http://schemas.microsoft.com/office/drawing/2014/main" id="{6C788390-801D-47D5-8AA0-21E7DADFD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639888"/>
            <a:ext cx="1150938" cy="215900"/>
          </a:xfrm>
          <a:prstGeom prst="homePlate">
            <a:avLst>
              <a:gd name="adj" fmla="val 45263"/>
            </a:avLst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詳細は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</a:p>
        </p:txBody>
      </p:sp>
      <p:sp>
        <p:nvSpPr>
          <p:cNvPr id="22591" name="AutoShape 63">
            <a:extLst>
              <a:ext uri="{FF2B5EF4-FFF2-40B4-BE49-F238E27FC236}">
                <a16:creationId xmlns:a16="http://schemas.microsoft.com/office/drawing/2014/main" id="{7C5A4BA2-B58D-465E-AB4C-24671DC3F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1639888"/>
            <a:ext cx="1150938" cy="215900"/>
          </a:xfrm>
          <a:prstGeom prst="homePlate">
            <a:avLst>
              <a:gd name="adj" fmla="val 45263"/>
            </a:avLst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ホームページ参照</a:t>
            </a:r>
          </a:p>
        </p:txBody>
      </p:sp>
      <p:sp>
        <p:nvSpPr>
          <p:cNvPr id="22592" name="AutoShape 64">
            <a:extLst>
              <a:ext uri="{FF2B5EF4-FFF2-40B4-BE49-F238E27FC236}">
                <a16:creationId xmlns:a16="http://schemas.microsoft.com/office/drawing/2014/main" id="{CC8481D0-37CF-4DCC-9A3B-0710E85F5C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352550"/>
            <a:ext cx="1150938" cy="215900"/>
          </a:xfrm>
          <a:prstGeom prst="homePlate">
            <a:avLst>
              <a:gd name="adj" fmla="val 45263"/>
            </a:avLst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お問合せください</a:t>
            </a:r>
          </a:p>
        </p:txBody>
      </p:sp>
      <p:sp>
        <p:nvSpPr>
          <p:cNvPr id="22593" name="Text Box 65">
            <a:extLst>
              <a:ext uri="{FF2B5EF4-FFF2-40B4-BE49-F238E27FC236}">
                <a16:creationId xmlns:a16="http://schemas.microsoft.com/office/drawing/2014/main" id="{4B085530-BD63-49D0-B63D-B099C03CC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6975" y="1352550"/>
            <a:ext cx="3905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10P</a:t>
            </a:r>
          </a:p>
        </p:txBody>
      </p:sp>
      <p:sp>
        <p:nvSpPr>
          <p:cNvPr id="22594" name="Text Box 66">
            <a:extLst>
              <a:ext uri="{FF2B5EF4-FFF2-40B4-BE49-F238E27FC236}">
                <a16:creationId xmlns:a16="http://schemas.microsoft.com/office/drawing/2014/main" id="{87393B10-6BE1-407D-B954-651F2E314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0213" y="1639888"/>
            <a:ext cx="841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http://www</a:t>
            </a:r>
          </a:p>
        </p:txBody>
      </p:sp>
      <p:sp>
        <p:nvSpPr>
          <p:cNvPr id="22595" name="Text Box 67">
            <a:extLst>
              <a:ext uri="{FF2B5EF4-FFF2-40B4-BE49-F238E27FC236}">
                <a16:creationId xmlns:a16="http://schemas.microsoft.com/office/drawing/2014/main" id="{9396247B-E810-4E6C-A081-E9A02C342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1525" y="1352550"/>
            <a:ext cx="11144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TEL03-300-XXXX</a:t>
            </a:r>
          </a:p>
        </p:txBody>
      </p:sp>
      <p:sp>
        <p:nvSpPr>
          <p:cNvPr id="22596" name="Text Box 68">
            <a:extLst>
              <a:ext uri="{FF2B5EF4-FFF2-40B4-BE49-F238E27FC236}">
                <a16:creationId xmlns:a16="http://schemas.microsoft.com/office/drawing/2014/main" id="{73B514D1-C5F1-49C5-81DC-DB06C186C9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1525" y="1639888"/>
            <a:ext cx="841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http://www</a:t>
            </a:r>
          </a:p>
        </p:txBody>
      </p:sp>
      <p:grpSp>
        <p:nvGrpSpPr>
          <p:cNvPr id="22597" name="Group 69">
            <a:extLst>
              <a:ext uri="{FF2B5EF4-FFF2-40B4-BE49-F238E27FC236}">
                <a16:creationId xmlns:a16="http://schemas.microsoft.com/office/drawing/2014/main" id="{2A84252A-087A-4266-94BB-1D5D68449718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1928813"/>
            <a:ext cx="792163" cy="287337"/>
            <a:chOff x="346" y="1215"/>
            <a:chExt cx="499" cy="181"/>
          </a:xfrm>
        </p:grpSpPr>
        <p:sp>
          <p:nvSpPr>
            <p:cNvPr id="22598" name="AutoShape 70">
              <a:extLst>
                <a:ext uri="{FF2B5EF4-FFF2-40B4-BE49-F238E27FC236}">
                  <a16:creationId xmlns:a16="http://schemas.microsoft.com/office/drawing/2014/main" id="{4A992265-1FAE-407A-A0F0-5BEDDAE4A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" y="1215"/>
              <a:ext cx="499" cy="181"/>
            </a:xfrm>
            <a:prstGeom prst="star16">
              <a:avLst>
                <a:gd name="adj" fmla="val 39981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9" name="WordArt 71">
              <a:extLst>
                <a:ext uri="{FF2B5EF4-FFF2-40B4-BE49-F238E27FC236}">
                  <a16:creationId xmlns:a16="http://schemas.microsoft.com/office/drawing/2014/main" id="{AB538986-E75D-4BC0-85B2-02DF39C5E8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6" y="127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TIPS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00" name="Group 72">
            <a:extLst>
              <a:ext uri="{FF2B5EF4-FFF2-40B4-BE49-F238E27FC236}">
                <a16:creationId xmlns:a16="http://schemas.microsoft.com/office/drawing/2014/main" id="{CD088217-4138-46E6-8C4B-247BCEAEA148}"/>
              </a:ext>
            </a:extLst>
          </p:cNvPr>
          <p:cNvGrpSpPr>
            <a:grpSpLocks/>
          </p:cNvGrpSpPr>
          <p:nvPr/>
        </p:nvGrpSpPr>
        <p:grpSpPr bwMode="auto">
          <a:xfrm>
            <a:off x="1341438" y="1928813"/>
            <a:ext cx="792162" cy="287337"/>
            <a:chOff x="845" y="1215"/>
            <a:chExt cx="499" cy="181"/>
          </a:xfrm>
        </p:grpSpPr>
        <p:sp>
          <p:nvSpPr>
            <p:cNvPr id="22601" name="AutoShape 73">
              <a:extLst>
                <a:ext uri="{FF2B5EF4-FFF2-40B4-BE49-F238E27FC236}">
                  <a16:creationId xmlns:a16="http://schemas.microsoft.com/office/drawing/2014/main" id="{9890BF27-59E6-46FD-A5B8-44B850B4AF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" y="1215"/>
              <a:ext cx="499" cy="181"/>
            </a:xfrm>
            <a:prstGeom prst="star16">
              <a:avLst>
                <a:gd name="adj" fmla="val 39981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2" name="WordArt 74">
              <a:extLst>
                <a:ext uri="{FF2B5EF4-FFF2-40B4-BE49-F238E27FC236}">
                  <a16:creationId xmlns:a16="http://schemas.microsoft.com/office/drawing/2014/main" id="{DFDC8BA3-2303-4872-81BE-799B973979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95" y="127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HINT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03" name="Group 75">
            <a:extLst>
              <a:ext uri="{FF2B5EF4-FFF2-40B4-BE49-F238E27FC236}">
                <a16:creationId xmlns:a16="http://schemas.microsoft.com/office/drawing/2014/main" id="{06636DF3-C399-4886-80A9-606062DFF1C8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1928813"/>
            <a:ext cx="792163" cy="287337"/>
            <a:chOff x="1344" y="1215"/>
            <a:chExt cx="499" cy="181"/>
          </a:xfrm>
        </p:grpSpPr>
        <p:sp>
          <p:nvSpPr>
            <p:cNvPr id="22604" name="AutoShape 76">
              <a:extLst>
                <a:ext uri="{FF2B5EF4-FFF2-40B4-BE49-F238E27FC236}">
                  <a16:creationId xmlns:a16="http://schemas.microsoft.com/office/drawing/2014/main" id="{CE29746A-4564-490B-A7F2-5637E36B6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1215"/>
              <a:ext cx="499" cy="181"/>
            </a:xfrm>
            <a:prstGeom prst="star16">
              <a:avLst>
                <a:gd name="adj" fmla="val 39981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5" name="WordArt 77">
              <a:extLst>
                <a:ext uri="{FF2B5EF4-FFF2-40B4-BE49-F238E27FC236}">
                  <a16:creationId xmlns:a16="http://schemas.microsoft.com/office/drawing/2014/main" id="{6B8A2117-EC95-4EC5-87C6-7BC2045B78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5" y="127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注意</a:t>
              </a:r>
            </a:p>
          </p:txBody>
        </p:sp>
      </p:grpSp>
      <p:grpSp>
        <p:nvGrpSpPr>
          <p:cNvPr id="22606" name="Group 78">
            <a:extLst>
              <a:ext uri="{FF2B5EF4-FFF2-40B4-BE49-F238E27FC236}">
                <a16:creationId xmlns:a16="http://schemas.microsoft.com/office/drawing/2014/main" id="{7D56C9FD-1F7C-455B-94B3-65FFF229DE2E}"/>
              </a:ext>
            </a:extLst>
          </p:cNvPr>
          <p:cNvGrpSpPr>
            <a:grpSpLocks/>
          </p:cNvGrpSpPr>
          <p:nvPr/>
        </p:nvGrpSpPr>
        <p:grpSpPr bwMode="auto">
          <a:xfrm>
            <a:off x="2924175" y="1928813"/>
            <a:ext cx="792163" cy="287337"/>
            <a:chOff x="1842" y="1215"/>
            <a:chExt cx="499" cy="181"/>
          </a:xfrm>
        </p:grpSpPr>
        <p:sp>
          <p:nvSpPr>
            <p:cNvPr id="22607" name="AutoShape 79">
              <a:extLst>
                <a:ext uri="{FF2B5EF4-FFF2-40B4-BE49-F238E27FC236}">
                  <a16:creationId xmlns:a16="http://schemas.microsoft.com/office/drawing/2014/main" id="{BD53228E-7F71-41A1-8AA4-F2945C440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2" y="1215"/>
              <a:ext cx="499" cy="181"/>
            </a:xfrm>
            <a:prstGeom prst="star16">
              <a:avLst>
                <a:gd name="adj" fmla="val 39981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8" name="WordArt 80">
              <a:extLst>
                <a:ext uri="{FF2B5EF4-FFF2-40B4-BE49-F238E27FC236}">
                  <a16:creationId xmlns:a16="http://schemas.microsoft.com/office/drawing/2014/main" id="{2A7C5BE9-156C-4F44-A9F2-83BC5EE565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2" y="127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注目</a:t>
              </a:r>
            </a:p>
          </p:txBody>
        </p:sp>
      </p:grpSp>
      <p:sp>
        <p:nvSpPr>
          <p:cNvPr id="22609" name="Rectangle 81">
            <a:extLst>
              <a:ext uri="{FF2B5EF4-FFF2-40B4-BE49-F238E27FC236}">
                <a16:creationId xmlns:a16="http://schemas.microsoft.com/office/drawing/2014/main" id="{C0294BE2-EB1B-4AEC-ABB8-615AC62E3D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63" y="7905750"/>
            <a:ext cx="2663825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80"/>
            </a:solidFill>
            <a:miter lim="800000"/>
            <a:headEnd/>
            <a:tailEnd/>
          </a:ln>
          <a:effectLst>
            <a:outerShdw dist="35921" dir="2700000" algn="ctr" rotWithShape="0">
              <a:schemeClr val="accent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10" name="AutoShape 82">
            <a:extLst>
              <a:ext uri="{FF2B5EF4-FFF2-40B4-BE49-F238E27FC236}">
                <a16:creationId xmlns:a16="http://schemas.microsoft.com/office/drawing/2014/main" id="{1084FD62-E558-4B33-88DC-096D5887BB12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573463" y="8193088"/>
            <a:ext cx="215900" cy="215900"/>
          </a:xfrm>
          <a:prstGeom prst="triangle">
            <a:avLst>
              <a:gd name="adj" fmla="val 50000"/>
            </a:avLst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11" name="Rectangle 83">
            <a:extLst>
              <a:ext uri="{FF2B5EF4-FFF2-40B4-BE49-F238E27FC236}">
                <a16:creationId xmlns:a16="http://schemas.microsoft.com/office/drawing/2014/main" id="{D6F47CCD-808B-4AC7-95D4-C0A3DF166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7905750"/>
            <a:ext cx="2663825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80"/>
            </a:solidFill>
            <a:miter lim="800000"/>
            <a:headEnd/>
            <a:tailEnd/>
          </a:ln>
          <a:effectLst>
            <a:outerShdw dist="35921" dir="2700000" algn="ctr" rotWithShape="0">
              <a:schemeClr val="accent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12" name="AutoShape 84">
            <a:extLst>
              <a:ext uri="{FF2B5EF4-FFF2-40B4-BE49-F238E27FC236}">
                <a16:creationId xmlns:a16="http://schemas.microsoft.com/office/drawing/2014/main" id="{BF6F295A-0E68-4F1A-A0B7-369948D98C64}"/>
              </a:ext>
            </a:extLst>
          </p:cNvPr>
          <p:cNvSpPr>
            <a:spLocks noChangeArrowheads="1"/>
          </p:cNvSpPr>
          <p:nvPr/>
        </p:nvSpPr>
        <p:spPr bwMode="auto">
          <a:xfrm rot="-16200000">
            <a:off x="3213100" y="8193088"/>
            <a:ext cx="215900" cy="215900"/>
          </a:xfrm>
          <a:prstGeom prst="triangle">
            <a:avLst>
              <a:gd name="adj" fmla="val 50000"/>
            </a:avLst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13" name="Rectangle 85">
            <a:extLst>
              <a:ext uri="{FF2B5EF4-FFF2-40B4-BE49-F238E27FC236}">
                <a16:creationId xmlns:a16="http://schemas.microsoft.com/office/drawing/2014/main" id="{3F59945B-7ECE-4716-90E1-B79313C4C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8840788"/>
            <a:ext cx="2879725" cy="5048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80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14" name="Rectangle 86">
            <a:extLst>
              <a:ext uri="{FF2B5EF4-FFF2-40B4-BE49-F238E27FC236}">
                <a16:creationId xmlns:a16="http://schemas.microsoft.com/office/drawing/2014/main" id="{D87BE1DF-912B-4936-B39A-01D4147742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3463" y="8840788"/>
            <a:ext cx="2879725" cy="504825"/>
          </a:xfrm>
          <a:prstGeom prst="rect">
            <a:avLst/>
          </a:prstGeom>
          <a:solidFill>
            <a:srgbClr val="FFFFFF"/>
          </a:solidFill>
          <a:ln w="28575" cap="rnd">
            <a:solidFill>
              <a:srgbClr val="000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615" name="Group 87">
            <a:extLst>
              <a:ext uri="{FF2B5EF4-FFF2-40B4-BE49-F238E27FC236}">
                <a16:creationId xmlns:a16="http://schemas.microsoft.com/office/drawing/2014/main" id="{FFDDBD64-5360-47A3-AA43-C7D46758E262}"/>
              </a:ext>
            </a:extLst>
          </p:cNvPr>
          <p:cNvGrpSpPr>
            <a:grpSpLocks/>
          </p:cNvGrpSpPr>
          <p:nvPr/>
        </p:nvGrpSpPr>
        <p:grpSpPr bwMode="auto">
          <a:xfrm>
            <a:off x="6021388" y="1784350"/>
            <a:ext cx="433387" cy="374650"/>
            <a:chOff x="754" y="3617"/>
            <a:chExt cx="1088" cy="940"/>
          </a:xfrm>
        </p:grpSpPr>
        <p:sp>
          <p:nvSpPr>
            <p:cNvPr id="22616" name="AutoShape 88">
              <a:extLst>
                <a:ext uri="{FF2B5EF4-FFF2-40B4-BE49-F238E27FC236}">
                  <a16:creationId xmlns:a16="http://schemas.microsoft.com/office/drawing/2014/main" id="{AAA3A30A-DCA4-4ED9-BBE9-496749CDE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" y="3617"/>
              <a:ext cx="1088" cy="94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17" name="Oval 89">
              <a:extLst>
                <a:ext uri="{FF2B5EF4-FFF2-40B4-BE49-F238E27FC236}">
                  <a16:creationId xmlns:a16="http://schemas.microsoft.com/office/drawing/2014/main" id="{C7D39EA2-B65E-492F-8FA5-C414BB500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3" y="4390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18" name="Freeform 90">
              <a:extLst>
                <a:ext uri="{FF2B5EF4-FFF2-40B4-BE49-F238E27FC236}">
                  <a16:creationId xmlns:a16="http://schemas.microsoft.com/office/drawing/2014/main" id="{DB0328A5-C088-4ABF-BF12-9EBFDB382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" y="3846"/>
              <a:ext cx="182" cy="499"/>
            </a:xfrm>
            <a:custGeom>
              <a:avLst/>
              <a:gdLst>
                <a:gd name="T0" fmla="*/ 91 w 182"/>
                <a:gd name="T1" fmla="*/ 499 h 499"/>
                <a:gd name="T2" fmla="*/ 0 w 182"/>
                <a:gd name="T3" fmla="*/ 90 h 499"/>
                <a:gd name="T4" fmla="*/ 91 w 182"/>
                <a:gd name="T5" fmla="*/ 0 h 499"/>
                <a:gd name="T6" fmla="*/ 182 w 182"/>
                <a:gd name="T7" fmla="*/ 90 h 499"/>
                <a:gd name="T8" fmla="*/ 91 w 18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99">
                  <a:moveTo>
                    <a:pt x="91" y="499"/>
                  </a:moveTo>
                  <a:lnTo>
                    <a:pt x="0" y="90"/>
                  </a:lnTo>
                  <a:cubicBezTo>
                    <a:pt x="0" y="7"/>
                    <a:pt x="61" y="0"/>
                    <a:pt x="91" y="0"/>
                  </a:cubicBezTo>
                  <a:cubicBezTo>
                    <a:pt x="121" y="0"/>
                    <a:pt x="182" y="7"/>
                    <a:pt x="182" y="90"/>
                  </a:cubicBezTo>
                  <a:lnTo>
                    <a:pt x="91" y="49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443</Words>
  <Application>Microsoft Office PowerPoint</Application>
  <PresentationFormat>A4 210 x 297 mm</PresentationFormat>
  <Paragraphs>126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Arial</vt:lpstr>
      <vt:lpstr>Wingdings</vt:lpstr>
      <vt:lpstr>標準デザイン</vt:lpstr>
      <vt:lpstr>製品名などを入力</vt:lpstr>
      <vt:lpstr>目次</vt:lpstr>
      <vt:lpstr>１．各部の名称</vt:lpstr>
      <vt:lpstr>２．利用方法</vt:lpstr>
      <vt:lpstr>３．注意事項</vt:lpstr>
      <vt:lpstr>４．お問合せ先</vt:lpstr>
      <vt:lpstr>挿入用テンプレート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pptxc06_簡易マニュアルテンプレート</dc:title>
  <dc:subject>pptxc06_簡易マニュアルテンプレート</dc:subject>
  <dc:creator>でじけろお</dc:creator>
  <cp:revision>2</cp:revision>
  <dcterms:created xsi:type="dcterms:W3CDTF">2011-09-12T01:24:05Z</dcterms:created>
  <dcterms:modified xsi:type="dcterms:W3CDTF">2019-10-22T00:00:58Z</dcterms:modified>
  <cp:version>2</cp:version>
</cp:coreProperties>
</file>